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-11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F3D4F-1558-4651-BB1C-F196CAC8F356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9617B-ABDA-4F18-9283-70BC17E3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King</a:t>
            </a:r>
            <a:r>
              <a:rPr lang="en-US" baseline="0" dirty="0"/>
              <a:t> Arthur had a royal magician? Medieval Magic Deck introduces harvest stalks, stalks which you get more of each turn. *note: this deck comes with an extension, The Harveston Galaxy COMING SOON!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A0E55-BD0A-4B2F-80FB-8229F182C4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1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A0E55-BD0A-4B2F-80FB-8229F182C4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6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A0E55-BD0A-4B2F-80FB-8229F182C4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8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3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9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7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6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9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6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3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16558-5286-4FCF-AB48-E78366D2E7EF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C686-23DB-4D88-B1CA-1B54525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9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2759" y="54076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Worldwide Medieval Magic Deck Preview+ Valentine’s Day Deck Preview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38856" y="3887016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571</a:t>
            </a:r>
          </a:p>
        </p:txBody>
      </p:sp>
      <p:pic>
        <p:nvPicPr>
          <p:cNvPr id="22" name="Picture 2" descr="https://encrypted-tbn2.gstatic.com/images?q=tbn:ANd9GcQFnGinioi0IXuTpECXb0JL0EWExtAWgss6vV-RkaBK1U4-Qo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047" y="3429000"/>
            <a:ext cx="1696341" cy="234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146797" y="3717739"/>
            <a:ext cx="15888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Magician</a:t>
            </a:r>
          </a:p>
          <a:p>
            <a:pPr algn="ctr"/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Trading Cards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081" y="4469663"/>
            <a:ext cx="1225550" cy="105887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160610" y="3873569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571</a:t>
            </a:r>
          </a:p>
        </p:txBody>
      </p:sp>
      <p:pic>
        <p:nvPicPr>
          <p:cNvPr id="25" name="Picture 2" descr="https://encrypted-tbn2.gstatic.com/images?q=tbn:ANd9GcQFnGinioi0IXuTpECXb0JL0EWExtAWgss6vV-RkaBK1U4-Qo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3415553"/>
            <a:ext cx="1696341" cy="234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4168551" y="3704292"/>
            <a:ext cx="15888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Magician</a:t>
            </a:r>
          </a:p>
          <a:p>
            <a:pPr algn="ctr"/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Trading Cards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835" y="4456216"/>
            <a:ext cx="1225550" cy="105887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141702" y="3887016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571</a:t>
            </a:r>
          </a:p>
        </p:txBody>
      </p:sp>
      <p:pic>
        <p:nvPicPr>
          <p:cNvPr id="29" name="Picture 2" descr="https://encrypted-tbn2.gstatic.com/images?q=tbn:ANd9GcQFnGinioi0IXuTpECXb0JL0EWExtAWgss6vV-RkaBK1U4-Qo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893" y="3429000"/>
            <a:ext cx="1696341" cy="234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6149643" y="3717739"/>
            <a:ext cx="15888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Magician</a:t>
            </a:r>
          </a:p>
          <a:p>
            <a:pPr algn="ctr"/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Trading Cards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27" y="4469663"/>
            <a:ext cx="1225550" cy="1058875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8163456" y="3873569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571</a:t>
            </a:r>
          </a:p>
        </p:txBody>
      </p:sp>
      <p:pic>
        <p:nvPicPr>
          <p:cNvPr id="33" name="Picture 2" descr="https://encrypted-tbn2.gstatic.com/images?q=tbn:ANd9GcQFnGinioi0IXuTpECXb0JL0EWExtAWgss6vV-RkaBK1U4-Qo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647" y="3415553"/>
            <a:ext cx="1696341" cy="234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8171397" y="3704292"/>
            <a:ext cx="15888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Magician</a:t>
            </a:r>
          </a:p>
          <a:p>
            <a:pPr algn="ctr"/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Trading Cards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81" y="4456216"/>
            <a:ext cx="1225550" cy="105887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3907" y="2087824"/>
            <a:ext cx="1331752" cy="78381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2654" y="2122050"/>
            <a:ext cx="13620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9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1905000" y="3810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7772400" y="3810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81200" y="1447801"/>
            <a:ext cx="1524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Wall</a:t>
            </a:r>
          </a:p>
          <a:p>
            <a:r>
              <a:rPr lang="en-US" sz="1000" dirty="0"/>
              <a:t>May be used once by a player. Wall protects any one stalk from being taken.</a:t>
            </a:r>
          </a:p>
        </p:txBody>
      </p:sp>
      <p:sp>
        <p:nvSpPr>
          <p:cNvPr id="3" name="Rectangle 2"/>
          <p:cNvSpPr/>
          <p:nvPr/>
        </p:nvSpPr>
        <p:spPr>
          <a:xfrm>
            <a:off x="7848600" y="1447800"/>
            <a:ext cx="152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Corn</a:t>
            </a:r>
          </a:p>
          <a:p>
            <a:r>
              <a:rPr lang="en-US" sz="1000" dirty="0"/>
              <a:t>May be used once by a player as a harvest stalk.</a:t>
            </a:r>
          </a:p>
        </p:txBody>
      </p:sp>
      <p:pic>
        <p:nvPicPr>
          <p:cNvPr id="14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5715000" y="32004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797926" y="4267200"/>
            <a:ext cx="152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Pumpkin</a:t>
            </a:r>
          </a:p>
          <a:p>
            <a:r>
              <a:rPr lang="en-US" sz="1000" dirty="0"/>
              <a:t>May be used once by a player as a harvest stalk.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115" y="514350"/>
            <a:ext cx="1202171" cy="933450"/>
          </a:xfrm>
          <a:prstGeom prst="rect">
            <a:avLst/>
          </a:prstGeom>
        </p:spPr>
      </p:pic>
      <p:pic>
        <p:nvPicPr>
          <p:cNvPr id="16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3877686" y="3810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953886" y="1447801"/>
            <a:ext cx="1524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Wall</a:t>
            </a:r>
          </a:p>
          <a:p>
            <a:r>
              <a:rPr lang="en-US" sz="1000" dirty="0"/>
              <a:t>May be used once by a player. Wall protects any one stalk from being taken.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514350"/>
            <a:ext cx="1202171" cy="933450"/>
          </a:xfrm>
          <a:prstGeom prst="rect">
            <a:avLst/>
          </a:prstGeom>
        </p:spPr>
      </p:pic>
      <p:pic>
        <p:nvPicPr>
          <p:cNvPr id="19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5715679" y="3810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5791879" y="1447801"/>
            <a:ext cx="1524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Wall</a:t>
            </a:r>
          </a:p>
          <a:p>
            <a:r>
              <a:rPr lang="en-US" sz="1000" dirty="0"/>
              <a:t>May be used once by a player. Wall protects any one stalk from being taken.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794" y="514350"/>
            <a:ext cx="1202171" cy="933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14142"/>
            <a:ext cx="999798" cy="933658"/>
          </a:xfrm>
          <a:prstGeom prst="rect">
            <a:avLst/>
          </a:prstGeom>
        </p:spPr>
      </p:pic>
      <p:pic>
        <p:nvPicPr>
          <p:cNvPr id="22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1943100" y="3182495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019300" y="4249294"/>
            <a:ext cx="152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Corn</a:t>
            </a:r>
          </a:p>
          <a:p>
            <a:r>
              <a:rPr lang="en-US" sz="1000" dirty="0"/>
              <a:t>May be used once by a player as a harvest stalk.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3315636"/>
            <a:ext cx="999798" cy="933658"/>
          </a:xfrm>
          <a:prstGeom prst="rect">
            <a:avLst/>
          </a:prstGeom>
        </p:spPr>
      </p:pic>
      <p:pic>
        <p:nvPicPr>
          <p:cNvPr id="25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3877686" y="3182495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3953886" y="4249294"/>
            <a:ext cx="152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Corn</a:t>
            </a:r>
          </a:p>
          <a:p>
            <a:r>
              <a:rPr lang="en-US" sz="1000" dirty="0"/>
              <a:t>May be used once by a player as a harvest stalk.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86" y="3315636"/>
            <a:ext cx="999798" cy="93365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445" y="3195918"/>
            <a:ext cx="1247434" cy="1247434"/>
          </a:xfrm>
          <a:prstGeom prst="rect">
            <a:avLst/>
          </a:prstGeom>
        </p:spPr>
      </p:pic>
      <p:pic>
        <p:nvPicPr>
          <p:cNvPr id="29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7771721" y="32004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7854647" y="4267200"/>
            <a:ext cx="152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Pumpkin</a:t>
            </a:r>
          </a:p>
          <a:p>
            <a:r>
              <a:rPr lang="en-US" sz="1000" dirty="0"/>
              <a:t>May be used once by a player as a harvest stalk.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166" y="3195918"/>
            <a:ext cx="1247434" cy="124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3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3810000" y="3810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886200" y="1447800"/>
            <a:ext cx="15240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</a:rPr>
              <a:t>Field Mouse</a:t>
            </a:r>
          </a:p>
          <a:p>
            <a:r>
              <a:rPr lang="en-US" sz="900" dirty="0"/>
              <a:t>May be used once by a player as a rodent. This card does not require a magician to play. Field Mouse prevents any 1 harvest stalk from producing.</a:t>
            </a:r>
          </a:p>
        </p:txBody>
      </p:sp>
      <p:pic>
        <p:nvPicPr>
          <p:cNvPr id="23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1896036" y="385483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1978962" y="1452282"/>
            <a:ext cx="152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Pumpkin</a:t>
            </a:r>
          </a:p>
          <a:p>
            <a:r>
              <a:rPr lang="en-US" sz="1000" dirty="0"/>
              <a:t>May be used once by a player as a harvest stalk.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481" y="381000"/>
            <a:ext cx="1247434" cy="12474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499946"/>
            <a:ext cx="1295400" cy="947854"/>
          </a:xfrm>
          <a:prstGeom prst="rect">
            <a:avLst/>
          </a:prstGeom>
        </p:spPr>
      </p:pic>
      <p:pic>
        <p:nvPicPr>
          <p:cNvPr id="26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5706035" y="3810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5782235" y="1447800"/>
            <a:ext cx="15240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</a:rPr>
              <a:t>Field Mouse</a:t>
            </a:r>
          </a:p>
          <a:p>
            <a:r>
              <a:rPr lang="en-US" sz="900" dirty="0"/>
              <a:t>May be used once by a player as a rodent. This card does not require a magician to play. Field Mouse prevents any 1 harvest stalk from producing.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535" y="499946"/>
            <a:ext cx="1295400" cy="947854"/>
          </a:xfrm>
          <a:prstGeom prst="rect">
            <a:avLst/>
          </a:prstGeom>
        </p:spPr>
      </p:pic>
      <p:pic>
        <p:nvPicPr>
          <p:cNvPr id="29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7762312" y="3810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7838512" y="1447800"/>
            <a:ext cx="15240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</a:rPr>
              <a:t>Field Mouse</a:t>
            </a:r>
          </a:p>
          <a:p>
            <a:r>
              <a:rPr lang="en-US" sz="900" dirty="0"/>
              <a:t>May be used once by a player as a rodent. This card does not require a magician to play. Field Mouse prevents any 1 harvest stalk from producing.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12" y="499946"/>
            <a:ext cx="1295400" cy="947854"/>
          </a:xfrm>
          <a:prstGeom prst="rect">
            <a:avLst/>
          </a:prstGeom>
        </p:spPr>
      </p:pic>
      <p:pic>
        <p:nvPicPr>
          <p:cNvPr id="39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1887071" y="2998530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1887071" y="4065330"/>
            <a:ext cx="1689852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rgbClr val="FF0000"/>
                </a:solidFill>
              </a:rPr>
              <a:t>Not so Nice Chocolate</a:t>
            </a:r>
          </a:p>
          <a:p>
            <a:r>
              <a:rPr lang="en-US" sz="1000" dirty="0"/>
              <a:t>May be used seven times by a player. 1-3: Use it to poison a magician for two rounds. </a:t>
            </a:r>
          </a:p>
          <a:p>
            <a:r>
              <a:rPr lang="en-US" sz="1000" dirty="0"/>
              <a:t>4-6: Steal one magician.</a:t>
            </a:r>
          </a:p>
          <a:p>
            <a:r>
              <a:rPr lang="en-US" sz="1000" dirty="0"/>
              <a:t>7: Turn any stalk or fluffy money into a magician.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1871" y="3072219"/>
            <a:ext cx="847292" cy="1016750"/>
          </a:xfrm>
          <a:prstGeom prst="rect">
            <a:avLst/>
          </a:prstGeom>
        </p:spPr>
      </p:pic>
      <p:pic>
        <p:nvPicPr>
          <p:cNvPr id="42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3976080" y="2998530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3976080" y="4065330"/>
            <a:ext cx="1689852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rgbClr val="FF0000"/>
                </a:solidFill>
              </a:rPr>
              <a:t>Not so Nice Chocolate</a:t>
            </a:r>
          </a:p>
          <a:p>
            <a:r>
              <a:rPr lang="en-US" sz="1000" dirty="0"/>
              <a:t>May be used seven times by a player. 1-3: Use it to poison a magician for two rounds. </a:t>
            </a:r>
          </a:p>
          <a:p>
            <a:r>
              <a:rPr lang="en-US" sz="1000" dirty="0"/>
              <a:t>4-6: Steal one magician.</a:t>
            </a:r>
          </a:p>
          <a:p>
            <a:r>
              <a:rPr lang="en-US" sz="1000" dirty="0"/>
              <a:t>7: Turn any stalk or fluffy money into a magician.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0880" y="3072219"/>
            <a:ext cx="847292" cy="1016750"/>
          </a:xfrm>
          <a:prstGeom prst="rect">
            <a:avLst/>
          </a:prstGeom>
        </p:spPr>
      </p:pic>
      <p:pic>
        <p:nvPicPr>
          <p:cNvPr id="45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6074054" y="2998530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074054" y="4065330"/>
            <a:ext cx="1689852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rgbClr val="FF0000"/>
                </a:solidFill>
              </a:rPr>
              <a:t>Not so Nice Chocolate</a:t>
            </a:r>
          </a:p>
          <a:p>
            <a:r>
              <a:rPr lang="en-US" sz="1000" dirty="0"/>
              <a:t>May be used seven times by a player. 1-3: Use it to poison a magician for two rounds. </a:t>
            </a:r>
          </a:p>
          <a:p>
            <a:r>
              <a:rPr lang="en-US" sz="1000" dirty="0"/>
              <a:t>4-6: Steal one magician.</a:t>
            </a:r>
          </a:p>
          <a:p>
            <a:r>
              <a:rPr lang="en-US" sz="1000" dirty="0"/>
              <a:t>7: Turn any stalk or fluffy money into a magician.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8854" y="3072219"/>
            <a:ext cx="847292" cy="1016750"/>
          </a:xfrm>
          <a:prstGeom prst="rect">
            <a:avLst/>
          </a:prstGeom>
        </p:spPr>
      </p:pic>
      <p:pic>
        <p:nvPicPr>
          <p:cNvPr id="48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8163063" y="2998530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8163063" y="4065330"/>
            <a:ext cx="1689852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rgbClr val="FF0000"/>
                </a:solidFill>
              </a:rPr>
              <a:t>Not so Nice Chocolate</a:t>
            </a:r>
          </a:p>
          <a:p>
            <a:r>
              <a:rPr lang="en-US" sz="1000" dirty="0"/>
              <a:t>May be used seven times by a player. 1-3: Use it to poison a magician for two rounds. </a:t>
            </a:r>
          </a:p>
          <a:p>
            <a:r>
              <a:rPr lang="en-US" sz="1000" dirty="0"/>
              <a:t>4-6: Steal one magician.</a:t>
            </a:r>
          </a:p>
          <a:p>
            <a:r>
              <a:rPr lang="en-US" sz="1000" dirty="0"/>
              <a:t>7: Turn any stalk or fluffy money into a magician.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67863" y="3072219"/>
            <a:ext cx="847292" cy="101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3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1905000" y="3810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81200" y="1447801"/>
            <a:ext cx="161365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Heart Balloon</a:t>
            </a:r>
          </a:p>
          <a:p>
            <a:r>
              <a:rPr lang="en-US" sz="900" dirty="0"/>
              <a:t>May be given to a player. Like the Trojan Horse this balloon has 1 army for each stalk you own. Using 1 die for each army the player has and you must roll higher than the number of armies.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1" y="457200"/>
            <a:ext cx="1140051" cy="1194920"/>
          </a:xfrm>
          <a:prstGeom prst="rect">
            <a:avLst/>
          </a:prstGeom>
        </p:spPr>
      </p:pic>
      <p:pic>
        <p:nvPicPr>
          <p:cNvPr id="19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4038600" y="385483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4038600" y="3204883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4114800" y="1452283"/>
            <a:ext cx="161365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Heart Balloon</a:t>
            </a:r>
          </a:p>
          <a:p>
            <a:r>
              <a:rPr lang="en-US" sz="900" dirty="0"/>
              <a:t>May be given to a player. Like the Trojan Horse this balloon has 1 army for each stalk you own. Using 1 die for each army the player has and you must roll higher than the number of armies.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14800" y="4271683"/>
            <a:ext cx="15240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</a:rPr>
              <a:t>Don’t Like Chocolate?</a:t>
            </a:r>
          </a:p>
          <a:p>
            <a:r>
              <a:rPr lang="en-US" sz="1000" dirty="0"/>
              <a:t>May be used once by a player. This card will stop Not so Nice Chocolate from being used one time.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1" y="461682"/>
            <a:ext cx="1140051" cy="119492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3363239"/>
            <a:ext cx="1499746" cy="847417"/>
          </a:xfrm>
          <a:prstGeom prst="rect">
            <a:avLst/>
          </a:prstGeom>
        </p:spPr>
      </p:pic>
      <p:pic>
        <p:nvPicPr>
          <p:cNvPr id="37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6122894" y="3810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6122894" y="3200401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6199094" y="1447801"/>
            <a:ext cx="161365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Heart Balloon</a:t>
            </a:r>
          </a:p>
          <a:p>
            <a:r>
              <a:rPr lang="en-US" sz="900" dirty="0"/>
              <a:t>May be given to a player. Like the Trojan Horse this balloon has 1 army for each stalk you own. Using 1 die for each army the player has and you must roll higher than the number of armies.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199094" y="4267201"/>
            <a:ext cx="15240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</a:rPr>
              <a:t>Don’t Like Chocolate?</a:t>
            </a:r>
          </a:p>
          <a:p>
            <a:r>
              <a:rPr lang="en-US" sz="1000" dirty="0"/>
              <a:t>May be used once by a player. This card will stop Not so Nice Chocolate from being used one time.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1495" y="457200"/>
            <a:ext cx="1140051" cy="119492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9094" y="3358757"/>
            <a:ext cx="1499746" cy="847417"/>
          </a:xfrm>
          <a:prstGeom prst="rect">
            <a:avLst/>
          </a:prstGeom>
        </p:spPr>
      </p:pic>
      <p:pic>
        <p:nvPicPr>
          <p:cNvPr id="43" name="Picture 6" descr="Image result for killer bunnies bunny blank templa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1"/>
          <a:stretch/>
        </p:blipFill>
        <p:spPr bwMode="auto">
          <a:xfrm>
            <a:off x="8256494" y="385483"/>
            <a:ext cx="1689852" cy="23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8332694" y="1452283"/>
            <a:ext cx="161365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Heart Balloon</a:t>
            </a:r>
          </a:p>
          <a:p>
            <a:r>
              <a:rPr lang="en-US" sz="900" dirty="0"/>
              <a:t>May be given to a player. Like the Trojan Horse this balloon has 1 army for each stalk you own. Using 1 die for each army the player has and you must roll higher than the number of armies.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095" y="461682"/>
            <a:ext cx="1140051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4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700</Words>
  <Application>Microsoft Office PowerPoint</Application>
  <PresentationFormat>Widescreen</PresentationFormat>
  <Paragraphs>70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Yu Gothic UI Semibold</vt:lpstr>
      <vt:lpstr>Arial</vt:lpstr>
      <vt:lpstr>Calibri</vt:lpstr>
      <vt:lpstr>Calibri Light</vt:lpstr>
      <vt:lpstr>Office Theme</vt:lpstr>
      <vt:lpstr>Worldwide Medieval Magic Deck Preview+ Valentine’s Day Deck Preview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Worldwide Medieval Magic Deck Preview+ Valentine’s Day Deck Preview</dc:title>
  <dc:creator>Peter White</dc:creator>
  <cp:lastModifiedBy>Peter White</cp:lastModifiedBy>
  <cp:revision>1</cp:revision>
  <dcterms:created xsi:type="dcterms:W3CDTF">2017-12-28T18:37:21Z</dcterms:created>
  <dcterms:modified xsi:type="dcterms:W3CDTF">2017-12-28T18:37:33Z</dcterms:modified>
</cp:coreProperties>
</file>